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330" r:id="rId3"/>
    <p:sldId id="319" r:id="rId4"/>
    <p:sldId id="320" r:id="rId5"/>
    <p:sldId id="322" r:id="rId6"/>
    <p:sldId id="321" r:id="rId7"/>
    <p:sldId id="318" r:id="rId8"/>
    <p:sldId id="259" r:id="rId9"/>
    <p:sldId id="328" r:id="rId10"/>
    <p:sldId id="324" r:id="rId11"/>
    <p:sldId id="325" r:id="rId12"/>
    <p:sldId id="272" r:id="rId13"/>
    <p:sldId id="273" r:id="rId14"/>
    <p:sldId id="302" r:id="rId15"/>
    <p:sldId id="310" r:id="rId16"/>
    <p:sldId id="329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97640-F03B-4D68-B1D8-3D46A61AC918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36150-C195-4A64-B17B-EEDA09A6E1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48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6150-C195-4A64-B17B-EEDA09A6E18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6150-C195-4A64-B17B-EEDA09A6E18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54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6150-C195-4A64-B17B-EEDA09A6E18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1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6150-C195-4A64-B17B-EEDA09A6E18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594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6150-C195-4A64-B17B-EEDA09A6E18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15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582-BDF8-41D6-BA8C-CEB7240D07D9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B56E-D738-4D78-9572-2DF2D22388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582-BDF8-41D6-BA8C-CEB7240D07D9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B56E-D738-4D78-9572-2DF2D22388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582-BDF8-41D6-BA8C-CEB7240D07D9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B56E-D738-4D78-9572-2DF2D22388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582-BDF8-41D6-BA8C-CEB7240D07D9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B56E-D738-4D78-9572-2DF2D22388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582-BDF8-41D6-BA8C-CEB7240D07D9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B56E-D738-4D78-9572-2DF2D22388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582-BDF8-41D6-BA8C-CEB7240D07D9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B56E-D738-4D78-9572-2DF2D223884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582-BDF8-41D6-BA8C-CEB7240D07D9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B56E-D738-4D78-9572-2DF2D22388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582-BDF8-41D6-BA8C-CEB7240D07D9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B56E-D738-4D78-9572-2DF2D22388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582-BDF8-41D6-BA8C-CEB7240D07D9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B56E-D738-4D78-9572-2DF2D22388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582-BDF8-41D6-BA8C-CEB7240D07D9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BB56E-D738-4D78-9572-2DF2D22388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E582-BDF8-41D6-BA8C-CEB7240D07D9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B56E-D738-4D78-9572-2DF2D22388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585E582-BDF8-41D6-BA8C-CEB7240D07D9}" type="datetimeFigureOut">
              <a:rPr lang="es-ES" smtClean="0"/>
              <a:pPr/>
              <a:t>07/07/2019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5BBB56E-D738-4D78-9572-2DF2D223884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zo multitudinario por el final del RamadÃ¡n en el Estadio Antonio DomÃ­nguez de Arona del aÃ±o 2017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4" t="23140" r="18357" b="1861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" y="2714620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Book Antiqua" pitchFamily="18" charset="0"/>
              </a:rPr>
              <a:t>Transformando el islam en Canarias</a:t>
            </a:r>
          </a:p>
          <a:p>
            <a:pPr algn="ctr"/>
            <a:endParaRPr lang="es-ES" sz="4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0" y="3286124"/>
            <a:ext cx="912835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Doctora Victoria Contreras Ortega, grupo de investigación </a:t>
            </a:r>
            <a:r>
              <a:rPr lang="es-ES" sz="2000" dirty="0" err="1" smtClean="0"/>
              <a:t>Historel</a:t>
            </a:r>
            <a:r>
              <a:rPr lang="es-ES" sz="2000" dirty="0" smtClean="0"/>
              <a:t>, </a:t>
            </a:r>
          </a:p>
          <a:p>
            <a:pPr algn="ctr"/>
            <a:r>
              <a:rPr lang="es-ES" sz="2000" dirty="0" smtClean="0"/>
              <a:t>grupo </a:t>
            </a:r>
            <a:r>
              <a:rPr lang="es-ES" sz="2000" dirty="0"/>
              <a:t>de estudio de las religiones en Canarias, </a:t>
            </a:r>
            <a:r>
              <a:rPr lang="es-ES" sz="2000" dirty="0" err="1" smtClean="0"/>
              <a:t>ReliCan</a:t>
            </a:r>
            <a:r>
              <a:rPr lang="es-ES" sz="2000" dirty="0" smtClean="0"/>
              <a:t>, ULL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9043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13053" r="25833" b="55006"/>
          <a:stretch/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571" r="21667" b="29871"/>
          <a:stretch/>
        </p:blipFill>
        <p:spPr bwMode="auto">
          <a:xfrm>
            <a:off x="-2" y="2276872"/>
            <a:ext cx="9131041" cy="454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34179" r="42771" b="31168"/>
          <a:stretch/>
        </p:blipFill>
        <p:spPr bwMode="auto">
          <a:xfrm>
            <a:off x="-18323" y="0"/>
            <a:ext cx="4374299" cy="347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7714" r="30714" b="35032"/>
          <a:stretch/>
        </p:blipFill>
        <p:spPr bwMode="auto">
          <a:xfrm>
            <a:off x="4425579" y="320745"/>
            <a:ext cx="4538909" cy="282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9998" r="25000" b="32432"/>
          <a:stretch/>
        </p:blipFill>
        <p:spPr bwMode="auto">
          <a:xfrm>
            <a:off x="1912211" y="3555258"/>
            <a:ext cx="576064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1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13143" r="34643" b="50661"/>
          <a:stretch/>
        </p:blipFill>
        <p:spPr bwMode="auto">
          <a:xfrm>
            <a:off x="0" y="1"/>
            <a:ext cx="9144000" cy="36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La imagen puede contener: 3 personas, personas sentadas y tab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6"/>
          <a:stretch/>
        </p:blipFill>
        <p:spPr bwMode="auto">
          <a:xfrm>
            <a:off x="179512" y="3789040"/>
            <a:ext cx="4149432" cy="27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a imagen puede contener: tex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5"/>
            <a:ext cx="4392488" cy="31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 imagen puede contener: 1 persona, tex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34669"/>
            <a:ext cx="2520280" cy="316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o hay descripciÃ³n de la fot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11966"/>
            <a:ext cx="2148007" cy="30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a imagen puede contener: tex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45431"/>
            <a:ext cx="3816424" cy="33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hay descripciÃ³n de la foto disponi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" y="130766"/>
            <a:ext cx="4268423" cy="32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a imagen puede contener: tex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47084"/>
            <a:ext cx="4223210" cy="309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 imagen puede contener: 1 pers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0" y="193260"/>
            <a:ext cx="4553994" cy="641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a imagen puede contener: tex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4032448" cy="27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o hay descripciÃ³n de la foto disponi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9129"/>
            <a:ext cx="3816424" cy="368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La imagen puede contener: tex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6349" r="2539" b="10053"/>
          <a:stretch/>
        </p:blipFill>
        <p:spPr bwMode="auto">
          <a:xfrm>
            <a:off x="107505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de gracias por asist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18" y="0"/>
            <a:ext cx="6729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5616623" cy="657650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latin typeface="Book Antiqua" pitchFamily="18" charset="0"/>
              </a:rPr>
              <a:t>Fases de la identidad islámica canaria</a:t>
            </a:r>
            <a:endParaRPr lang="es-ES" sz="3000" b="1" dirty="0">
              <a:latin typeface="Book Antiqu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16832"/>
            <a:ext cx="5786716" cy="412014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sz="2800" b="1" cap="all" dirty="0" smtClean="0">
                <a:latin typeface="Book Antiqua" pitchFamily="18" charset="0"/>
              </a:rPr>
              <a:t>Islam </a:t>
            </a:r>
            <a:r>
              <a:rPr lang="es-ES" sz="2800" b="1" cap="all" dirty="0">
                <a:latin typeface="Book Antiqua" pitchFamily="18" charset="0"/>
              </a:rPr>
              <a:t>para </a:t>
            </a:r>
            <a:r>
              <a:rPr lang="es-ES" sz="2800" b="1" cap="all" dirty="0" smtClean="0">
                <a:latin typeface="Book Antiqua" pitchFamily="18" charset="0"/>
              </a:rPr>
              <a:t>extranjeros</a:t>
            </a:r>
          </a:p>
          <a:p>
            <a:pPr marL="0" indent="0" algn="just">
              <a:buNone/>
            </a:pPr>
            <a:r>
              <a:rPr lang="es-ES" sz="2800" cap="all" dirty="0" smtClean="0">
                <a:latin typeface="Book Antiqua" pitchFamily="18" charset="0"/>
              </a:rPr>
              <a:t>E</a:t>
            </a:r>
            <a:r>
              <a:rPr lang="es-ES" sz="2800" dirty="0" smtClean="0">
                <a:latin typeface="Book Antiqua" pitchFamily="18" charset="0"/>
              </a:rPr>
              <a:t>ntendido </a:t>
            </a:r>
            <a:r>
              <a:rPr lang="es-ES" sz="2800" dirty="0">
                <a:latin typeface="Book Antiqua" pitchFamily="18" charset="0"/>
              </a:rPr>
              <a:t>como fenómeno extrínseco a las religiones que definen propiamente al </a:t>
            </a:r>
            <a:r>
              <a:rPr lang="es-ES" sz="2800" dirty="0" smtClean="0">
                <a:latin typeface="Book Antiqua" pitchFamily="18" charset="0"/>
              </a:rPr>
              <a:t>archipiélago.</a:t>
            </a:r>
          </a:p>
          <a:p>
            <a:pPr marL="0" indent="0" algn="just">
              <a:buNone/>
            </a:pPr>
            <a:endParaRPr lang="es-ES" sz="2800" dirty="0" smtClean="0">
              <a:latin typeface="Book Antiqua" pitchFamily="18" charset="0"/>
            </a:endParaRPr>
          </a:p>
          <a:p>
            <a:pPr algn="just"/>
            <a:r>
              <a:rPr lang="es-ES" sz="2800" b="1" cap="all" dirty="0">
                <a:latin typeface="Book Antiqua" pitchFamily="18" charset="0"/>
              </a:rPr>
              <a:t>I</a:t>
            </a:r>
            <a:r>
              <a:rPr lang="es-ES" sz="2800" b="1" cap="all" dirty="0" smtClean="0">
                <a:latin typeface="Book Antiqua" pitchFamily="18" charset="0"/>
              </a:rPr>
              <a:t>slam </a:t>
            </a:r>
            <a:r>
              <a:rPr lang="es-ES" sz="2800" b="1" cap="all" dirty="0">
                <a:latin typeface="Book Antiqua" pitchFamily="18" charset="0"/>
              </a:rPr>
              <a:t>de la </a:t>
            </a:r>
            <a:r>
              <a:rPr lang="es-ES" sz="2800" b="1" cap="all" dirty="0" smtClean="0">
                <a:latin typeface="Book Antiqua" pitchFamily="18" charset="0"/>
              </a:rPr>
              <a:t>inmigración</a:t>
            </a:r>
          </a:p>
          <a:p>
            <a:pPr marL="0" indent="0" algn="just">
              <a:buNone/>
            </a:pPr>
            <a:r>
              <a:rPr lang="es-ES" sz="2800" dirty="0" smtClean="0">
                <a:latin typeface="Book Antiqua" pitchFamily="18" charset="0"/>
              </a:rPr>
              <a:t>Definido </a:t>
            </a:r>
            <a:r>
              <a:rPr lang="es-ES" sz="2800" dirty="0">
                <a:latin typeface="Book Antiqua" pitchFamily="18" charset="0"/>
              </a:rPr>
              <a:t>por la nacionalidad, o nacionalidades, de ese </a:t>
            </a:r>
            <a:r>
              <a:rPr lang="es-ES" sz="2800" dirty="0" smtClean="0">
                <a:latin typeface="Book Antiqua" pitchFamily="18" charset="0"/>
              </a:rPr>
              <a:t>grupo.</a:t>
            </a:r>
          </a:p>
          <a:p>
            <a:pPr marL="0" indent="0" algn="just">
              <a:buNone/>
            </a:pPr>
            <a:endParaRPr lang="es-ES" sz="2800" dirty="0" smtClean="0">
              <a:latin typeface="Book Antiqua" pitchFamily="18" charset="0"/>
            </a:endParaRPr>
          </a:p>
          <a:p>
            <a:pPr algn="just"/>
            <a:r>
              <a:rPr lang="es-ES" sz="2800" b="1" cap="all" dirty="0" smtClean="0">
                <a:latin typeface="Book Antiqua" pitchFamily="18" charset="0"/>
              </a:rPr>
              <a:t>Islam </a:t>
            </a:r>
            <a:r>
              <a:rPr lang="es-ES" sz="2800" b="1" cap="all" dirty="0">
                <a:latin typeface="Book Antiqua" pitchFamily="18" charset="0"/>
              </a:rPr>
              <a:t>que representan los jóvenes </a:t>
            </a:r>
            <a:endParaRPr lang="es-ES" sz="2800" b="1" cap="all" dirty="0" smtClean="0">
              <a:latin typeface="Book Antiqua" pitchFamily="18" charset="0"/>
            </a:endParaRPr>
          </a:p>
          <a:p>
            <a:pPr marL="0" indent="0" algn="just">
              <a:buNone/>
            </a:pPr>
            <a:r>
              <a:rPr lang="es-ES" sz="2800" dirty="0" smtClean="0">
                <a:latin typeface="Book Antiqua" pitchFamily="18" charset="0"/>
              </a:rPr>
              <a:t>Aquellos </a:t>
            </a:r>
            <a:r>
              <a:rPr lang="es-ES" sz="2800" dirty="0">
                <a:latin typeface="Book Antiqua" pitchFamily="18" charset="0"/>
              </a:rPr>
              <a:t>musulmanes canarios en los que confluyen identidad religiosa y nacional sin que prime una sobre </a:t>
            </a:r>
            <a:r>
              <a:rPr lang="es-ES" sz="2800" dirty="0" smtClean="0">
                <a:latin typeface="Book Antiqua" pitchFamily="18" charset="0"/>
              </a:rPr>
              <a:t>otra</a:t>
            </a:r>
            <a:r>
              <a:rPr lang="es-ES" sz="2800" dirty="0">
                <a:latin typeface="Book Antiqua" pitchFamily="18" charset="0"/>
              </a:rPr>
              <a:t>.</a:t>
            </a:r>
            <a:endParaRPr lang="es-ES" sz="2800" dirty="0" smtClean="0">
              <a:latin typeface="Book Antiqua" pitchFamily="18" charset="0"/>
            </a:endParaRPr>
          </a:p>
          <a:p>
            <a:pPr algn="just"/>
            <a:endParaRPr lang="es-ES" dirty="0">
              <a:latin typeface="Book Antiqu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767760" y="476672"/>
            <a:ext cx="1895737" cy="5632311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Book Antiqua" pitchFamily="18" charset="0"/>
              </a:rPr>
              <a:t>En </a:t>
            </a:r>
            <a:r>
              <a:rPr lang="es-ES" dirty="0" smtClean="0">
                <a:latin typeface="Book Antiqua" pitchFamily="18" charset="0"/>
              </a:rPr>
              <a:t>la actualidad se </a:t>
            </a:r>
            <a:r>
              <a:rPr lang="es-ES" dirty="0">
                <a:latin typeface="Book Antiqua" pitchFamily="18" charset="0"/>
              </a:rPr>
              <a:t>trasciende la mezquita y la propia comunidad para desplazar su discurso al exterior</a:t>
            </a:r>
            <a:r>
              <a:rPr lang="es-ES" dirty="0" smtClean="0">
                <a:latin typeface="Book Antiqua" pitchFamily="18" charset="0"/>
              </a:rPr>
              <a:t>. A través de un  diálogo </a:t>
            </a:r>
            <a:r>
              <a:rPr lang="es-ES" dirty="0">
                <a:latin typeface="Book Antiqua" pitchFamily="18" charset="0"/>
              </a:rPr>
              <a:t>continuo y </a:t>
            </a:r>
            <a:r>
              <a:rPr lang="es-ES" dirty="0" smtClean="0">
                <a:latin typeface="Book Antiqua" pitchFamily="18" charset="0"/>
              </a:rPr>
              <a:t>plural con </a:t>
            </a:r>
            <a:r>
              <a:rPr lang="es-ES" dirty="0">
                <a:latin typeface="Book Antiqua" pitchFamily="18" charset="0"/>
              </a:rPr>
              <a:t>la sociedad de la que forman parte (entidades locales, </a:t>
            </a:r>
            <a:r>
              <a:rPr lang="es-ES" dirty="0" err="1">
                <a:latin typeface="Book Antiqua" pitchFamily="18" charset="0"/>
              </a:rPr>
              <a:t>ONGs</a:t>
            </a:r>
            <a:r>
              <a:rPr lang="es-ES" dirty="0">
                <a:latin typeface="Book Antiqua" pitchFamily="18" charset="0"/>
              </a:rPr>
              <a:t> y otras religiones) y con el resto de entidades islámicas. </a:t>
            </a:r>
            <a:endParaRPr lang="es-E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6372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8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6" y="2202141"/>
            <a:ext cx="8759228" cy="3882831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201351" y="6076407"/>
            <a:ext cx="875922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b="1" dirty="0" smtClean="0"/>
              <a:t>Directorio de lugares de culto del Observatorio del Pluralismo Religioso en España, 2019</a:t>
            </a:r>
            <a:endParaRPr lang="es-ES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1" t="41721" r="15061" b="39282"/>
          <a:stretch/>
        </p:blipFill>
        <p:spPr bwMode="auto">
          <a:xfrm>
            <a:off x="-19779" y="116632"/>
            <a:ext cx="9163779" cy="208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425982" y="4653136"/>
            <a:ext cx="4392488" cy="164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000" dirty="0" smtClean="0">
              <a:latin typeface="Book Antiqua" pitchFamily="18" charset="0"/>
            </a:endParaRPr>
          </a:p>
          <a:p>
            <a:r>
              <a:rPr lang="es-ES" sz="4000" b="1" dirty="0" smtClean="0">
                <a:latin typeface="Book Antiqua" pitchFamily="18" charset="0"/>
              </a:rPr>
              <a:t>Jóvenes</a:t>
            </a:r>
          </a:p>
          <a:p>
            <a:r>
              <a:rPr lang="es-ES" sz="3200" dirty="0" smtClean="0">
                <a:latin typeface="Book Antiqua" pitchFamily="18" charset="0"/>
              </a:rPr>
              <a:t>(españoles/marroquíes/musulmanes)</a:t>
            </a:r>
            <a:endParaRPr lang="es-ES" sz="3200" dirty="0">
              <a:latin typeface="Book Antiqua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31033" y="2330169"/>
            <a:ext cx="2695284" cy="1237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atin typeface="Book Antiqua" pitchFamily="18" charset="0"/>
              </a:rPr>
              <a:t>Conversos</a:t>
            </a:r>
          </a:p>
          <a:p>
            <a:r>
              <a:rPr lang="es-ES" sz="3200" dirty="0" smtClean="0">
                <a:latin typeface="Book Antiqua" pitchFamily="18" charset="0"/>
              </a:rPr>
              <a:t>(demandas/ soluciones)</a:t>
            </a:r>
            <a:endParaRPr lang="es-ES" sz="3200" dirty="0">
              <a:latin typeface="Book Antiqua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940152" y="2118718"/>
            <a:ext cx="2712598" cy="1649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atin typeface="Book Antiqua" pitchFamily="18" charset="0"/>
              </a:rPr>
              <a:t>Internet</a:t>
            </a:r>
          </a:p>
          <a:p>
            <a:r>
              <a:rPr lang="es-ES" sz="3200" dirty="0" smtClean="0">
                <a:latin typeface="Book Antiqua" pitchFamily="18" charset="0"/>
              </a:rPr>
              <a:t>(acceso/</a:t>
            </a:r>
          </a:p>
          <a:p>
            <a:r>
              <a:rPr lang="es-ES" sz="3200" dirty="0" smtClean="0">
                <a:latin typeface="Book Antiqua" pitchFamily="18" charset="0"/>
              </a:rPr>
              <a:t>difusión)</a:t>
            </a:r>
            <a:endParaRPr lang="es-ES" sz="3200" dirty="0">
              <a:latin typeface="Book Antiqua" pitchFamily="18" charset="0"/>
            </a:endParaRPr>
          </a:p>
        </p:txBody>
      </p:sp>
      <p:sp>
        <p:nvSpPr>
          <p:cNvPr id="6" name="5 Triángulo isósceles"/>
          <p:cNvSpPr/>
          <p:nvPr/>
        </p:nvSpPr>
        <p:spPr>
          <a:xfrm>
            <a:off x="3131840" y="2361029"/>
            <a:ext cx="3168352" cy="2228578"/>
          </a:xfrm>
          <a:prstGeom prst="triangle">
            <a:avLst>
              <a:gd name="adj" fmla="val 495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92D05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252250" y="548680"/>
            <a:ext cx="4680519" cy="1237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latin typeface="Book Antiqua" pitchFamily="18" charset="0"/>
              </a:rPr>
              <a:t>Agentes del cambio</a:t>
            </a:r>
            <a:endParaRPr lang="es-ES" sz="4000" b="1" dirty="0">
              <a:latin typeface="Book Antiqua" pitchFamily="18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2051720" y="1268760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1555687" y="4149080"/>
            <a:ext cx="936104" cy="82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6504363" y="4149080"/>
            <a:ext cx="792088" cy="824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 flipV="1">
            <a:off x="6300192" y="1268760"/>
            <a:ext cx="996259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2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t="17193" r="44739" b="14199"/>
          <a:stretch/>
        </p:blipFill>
        <p:spPr bwMode="auto">
          <a:xfrm>
            <a:off x="6214531" y="1195312"/>
            <a:ext cx="2929470" cy="405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No hay descripciÃ³n de la foto disponi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3" y="1190730"/>
            <a:ext cx="2819496" cy="40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 imagen puede contener: una o varias personas y tex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 b="10727"/>
          <a:stretch/>
        </p:blipFill>
        <p:spPr bwMode="auto">
          <a:xfrm>
            <a:off x="-1" y="1206265"/>
            <a:ext cx="3136415" cy="40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55576" y="131848"/>
            <a:ext cx="7417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latin typeface="Book Antiqua" pitchFamily="18" charset="0"/>
              </a:rPr>
              <a:t>Conversos (350/400 en 2015)</a:t>
            </a:r>
            <a:endParaRPr lang="es-ES" sz="4400" dirty="0">
              <a:latin typeface="Book Antiqua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4454" y="5589240"/>
            <a:ext cx="8662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Book Antiqua" pitchFamily="18" charset="0"/>
              </a:rPr>
              <a:t>«Tenemos </a:t>
            </a:r>
            <a:r>
              <a:rPr lang="es-ES" sz="2000" dirty="0">
                <a:latin typeface="Book Antiqua" pitchFamily="18" charset="0"/>
              </a:rPr>
              <a:t>dudas, pero ellos no pueden ayudarnos, porque ni siquiera podemos explicarles lo que nos sucede ¡No hablan español</a:t>
            </a:r>
            <a:r>
              <a:rPr lang="es-ES" sz="2000" dirty="0" smtClean="0">
                <a:latin typeface="Book Antiqua" pitchFamily="18" charset="0"/>
              </a:rPr>
              <a:t>!»</a:t>
            </a:r>
            <a:endParaRPr lang="es-ES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7" y="100859"/>
            <a:ext cx="8600746" cy="66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federacion islamica de canar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Resultado de imagen de federacion islamica de canari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de federacion islamica de canari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8" descr="Resultado de imagen de federacion islamica de canari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0" descr="Resultado de imagen de federacion islamica de canaria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12" descr="Resultado de imagen de federacion islamica de canaria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4" descr="Resultado de imagen de federacion islamica de canaria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60149" y="1547374"/>
            <a:ext cx="3353006" cy="502368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79304" y="153761"/>
            <a:ext cx="32300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Book Antiqua" pitchFamily="18" charset="0"/>
              </a:rPr>
              <a:t>FEDERACIÓN ISLÁMICA </a:t>
            </a:r>
          </a:p>
          <a:p>
            <a:r>
              <a:rPr lang="es-ES" sz="2800" b="1" dirty="0" smtClean="0">
                <a:latin typeface="Book Antiqua" pitchFamily="18" charset="0"/>
              </a:rPr>
              <a:t>DE CANARIAS</a:t>
            </a:r>
            <a:endParaRPr lang="es-ES" sz="2800" b="1" dirty="0">
              <a:latin typeface="Book Antiqua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13155" y="153761"/>
            <a:ext cx="53532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dirty="0" smtClean="0">
                <a:solidFill>
                  <a:srgbClr val="000000"/>
                </a:solidFill>
                <a:latin typeface="Book Antiqua" pitchFamily="18" charset="0"/>
              </a:rPr>
              <a:t>El </a:t>
            </a:r>
            <a:r>
              <a:rPr lang="es-ES" sz="2400" dirty="0">
                <a:solidFill>
                  <a:srgbClr val="000000"/>
                </a:solidFill>
                <a:latin typeface="Book Antiqua" pitchFamily="18" charset="0"/>
              </a:rPr>
              <a:t>FIDC concentra a todas las entidades islámicas de Tenerife y la comunidad islámica "La Isla" de Gran Canaria, que es, a su vez, la delegación oficial de la FIDC en la isla de Gran Canaria.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2" b="11064"/>
          <a:stretch/>
        </p:blipFill>
        <p:spPr bwMode="auto">
          <a:xfrm>
            <a:off x="3823456" y="2587036"/>
            <a:ext cx="5064517" cy="271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823456" y="5301208"/>
            <a:ext cx="5064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Book Antiqua" pitchFamily="18" charset="0"/>
              </a:rPr>
              <a:t>Francisco </a:t>
            </a:r>
            <a:r>
              <a:rPr lang="es-ES" dirty="0">
                <a:latin typeface="Book Antiqua" pitchFamily="18" charset="0"/>
              </a:rPr>
              <a:t>Jiménez </a:t>
            </a:r>
            <a:r>
              <a:rPr lang="es-ES" dirty="0" smtClean="0">
                <a:latin typeface="Book Antiqua" pitchFamily="18" charset="0"/>
              </a:rPr>
              <a:t>Jiménez</a:t>
            </a:r>
            <a:r>
              <a:rPr lang="es-ES" dirty="0" smtClean="0">
                <a:latin typeface="Book Antiqua" pitchFamily="18" charset="0"/>
              </a:rPr>
              <a:t>, secretario </a:t>
            </a:r>
            <a:r>
              <a:rPr lang="es-ES" dirty="0">
                <a:latin typeface="Book Antiqua" pitchFamily="18" charset="0"/>
              </a:rPr>
              <a:t>de la Comisión Islámica de España y </a:t>
            </a:r>
            <a:r>
              <a:rPr lang="es-ES" dirty="0" smtClean="0">
                <a:latin typeface="Book Antiqua" pitchFamily="18" charset="0"/>
              </a:rPr>
              <a:t>FEERI; </a:t>
            </a:r>
            <a:r>
              <a:rPr lang="es-ES" dirty="0">
                <a:latin typeface="Book Antiqua" pitchFamily="18" charset="0"/>
              </a:rPr>
              <a:t>el presidente de FIDC</a:t>
            </a:r>
            <a:r>
              <a:rPr lang="es-ES" dirty="0" smtClean="0">
                <a:latin typeface="Book Antiqua" pitchFamily="18" charset="0"/>
              </a:rPr>
              <a:t>, el alcalde de Adeje, José Miguel Rodríguez Fraga,  </a:t>
            </a:r>
            <a:r>
              <a:rPr lang="es-ES" dirty="0">
                <a:latin typeface="Book Antiqua" pitchFamily="18" charset="0"/>
              </a:rPr>
              <a:t>y Jesús Morales Consejero del Cabildo Insular de Tenerife. </a:t>
            </a:r>
            <a:endParaRPr lang="es-E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t="11660" r="47328" b="8717"/>
          <a:stretch/>
        </p:blipFill>
        <p:spPr bwMode="auto">
          <a:xfrm>
            <a:off x="127090" y="82849"/>
            <a:ext cx="4300893" cy="665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La imagen puede contener: 3 personas, personas sonriendo, ex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45" y="3408283"/>
            <a:ext cx="4328382" cy="3254258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a imagen puede contener: tex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215"/>
            <a:ext cx="4362863" cy="2983753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687</TotalTime>
  <Words>292</Words>
  <Application>Microsoft Office PowerPoint</Application>
  <PresentationFormat>Presentación en pantalla (4:3)</PresentationFormat>
  <Paragraphs>34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Ángulos</vt:lpstr>
      <vt:lpstr>Presentación de PowerPoint</vt:lpstr>
      <vt:lpstr>Fases de la identidad islámica canaria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</dc:creator>
  <cp:lastModifiedBy>Victoria</cp:lastModifiedBy>
  <cp:revision>107</cp:revision>
  <dcterms:created xsi:type="dcterms:W3CDTF">2019-06-22T08:26:51Z</dcterms:created>
  <dcterms:modified xsi:type="dcterms:W3CDTF">2019-07-07T12:16:40Z</dcterms:modified>
</cp:coreProperties>
</file>